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60" r:id="rId2"/>
    <p:sldId id="258" r:id="rId3"/>
    <p:sldId id="259" r:id="rId4"/>
    <p:sldId id="266" r:id="rId5"/>
    <p:sldId id="264" r:id="rId6"/>
    <p:sldId id="263" r:id="rId7"/>
    <p:sldId id="265" r:id="rId8"/>
    <p:sldId id="262" r:id="rId9"/>
    <p:sldId id="267" r:id="rId10"/>
    <p:sldId id="268" r:id="rId11"/>
    <p:sldId id="269" r:id="rId12"/>
    <p:sldId id="271" r:id="rId13"/>
    <p:sldId id="272" r:id="rId14"/>
    <p:sldId id="270" r:id="rId15"/>
    <p:sldId id="273" r:id="rId16"/>
    <p:sldId id="274" r:id="rId17"/>
    <p:sldId id="276" r:id="rId18"/>
    <p:sldId id="277" r:id="rId19"/>
    <p:sldId id="278" r:id="rId20"/>
    <p:sldId id="281" r:id="rId21"/>
    <p:sldId id="280" r:id="rId22"/>
    <p:sldId id="284" r:id="rId23"/>
    <p:sldId id="282" r:id="rId24"/>
    <p:sldId id="283" r:id="rId25"/>
    <p:sldId id="279" r:id="rId26"/>
    <p:sldId id="285" r:id="rId27"/>
    <p:sldId id="288" r:id="rId28"/>
    <p:sldId id="286" r:id="rId29"/>
    <p:sldId id="287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69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63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589C0A-3A09-49C7-BF5E-A18753F65EB4}" type="datetimeFigureOut">
              <a:rPr lang="en-US" smtClean="0"/>
              <a:t>1/17/2023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20411F-DB0B-4B08-816C-26D013D8D2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937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C7502-9E90-C4A8-2BDB-0C0E5D1BF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BC3EC4-741F-865F-A07F-8BF28426B9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EC295E-BA72-B76E-9567-D658E0566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B8C26F-D7AB-4B9F-C5E3-DD6B5F6B3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81FC08-C956-4E8B-6CE6-C8763A322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736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9EBB5-ABD3-2928-BE06-CECAE2EE8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E84E78-123C-9F37-A464-D58894C16F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E6A53C-311D-E408-792B-08637AF42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CEBA03-5941-C5EF-A332-97E973DA5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CE09DB-1B01-83D1-3E54-953C325C2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3739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B3D760A-11BA-FBEA-C8B5-9C2CD2DFD3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1AE797-D49B-03D9-BE8D-107137D801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929E0D-FAB7-FDC2-617B-02EAA0EC3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344C8D-1D3A-E94B-57BA-879D9778A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B9041B-1506-CC3E-26D4-884F017EA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8736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466EB-5C60-4ACC-9725-0C64A870B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1029E-BBCD-17F0-8927-2C931B57AD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766070-363B-C738-D313-467F68260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9A658F-C815-9CBB-10D8-3EFB13393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1E068-91BC-1FCE-829B-C53DF55D0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807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15806-D149-CD7D-53FA-274EC2B1E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2930B0-14F5-E0CF-68CD-010511022E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C91909-79AB-A7A7-765F-7EB99EF8C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E1A41-3D62-AFB2-B1F1-088AC5DC1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36A463-3941-5855-5274-286FDB41A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436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B55CB-86BC-D24C-18BD-2F8FBACFB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F44C0C-87E0-539A-2459-6AAC892EFF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082D99-CC38-2A6E-E6FA-4A16A09653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774126-D9C3-58D5-C192-5676D4E88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1/17/2023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5BDFD5-9DA0-C30C-7061-955589B36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8E2DBF-31C3-7217-0262-6C8539D9F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2791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C64F1-1B8B-83A6-AC1C-0998B7DE1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5F0F83-B1DA-A11C-8CB9-67714B8314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780B64-6E77-8C35-58C3-92EF1D1E83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4C0BB7-513B-C845-FA4B-DEEECE53F3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929450-9B71-A6FB-C319-A4166EB2A3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25EBDF-F101-3E80-13E3-F3D47E87A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1/17/2023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60D7997-03B6-A17D-74B6-F90C1574F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3D1F8D5-2280-0D66-CC52-7D35C0857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3467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CCBC1-78AC-5626-9383-A93D44822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55F49C-48E1-A155-4731-718960CDF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1/17/2023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A269DF-1B8B-CFEF-706F-0D0DEBCEA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0130F8-47D3-5A45-DCA6-9041B8992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704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250591-2CE1-E11E-5CE2-C0155B976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1/17/2023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380D67-E87B-7672-4DC4-3E5E729CD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A11965-8B7C-75E2-0DF4-E2A658D32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706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83821-FC2F-39F1-6241-B06EFD0EC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4E0FBD-1130-CDFB-1E34-8F5B677FE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64E9BF-3A48-6C70-4AAF-08EE9061D7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157B18-87A0-1DD5-C3BB-B3F4FB947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1/17/2023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A93C41-1E3D-67D9-915E-1A2B7492C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B95279-F117-7E07-B18B-D347E66E6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418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92C0F-E808-B89E-3BF5-D44B6A3BB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3AC478-656E-E5C5-15E8-0FFAC117A0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2835D9-760D-EEE6-BBAD-6F008658F5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2C05AF-E82A-D6CD-DDFC-B28BAD9FC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1/17/2023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2C6762-D4C3-46A8-C6DF-FE340099A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4AA100-326C-DA5D-3CF7-AA88936C2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1682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2384C0-02D1-B55D-4695-8BFCC8602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8A46F-C9CC-3D9F-4E25-2F422555D0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3572FE-4FDA-67BF-4301-C8977221D1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CF18D8-6DFB-4CDA-AE1C-8F66D1E20DFB}" type="datetimeFigureOut">
              <a:rPr lang="en-US" smtClean="0"/>
              <a:t>1/17/2023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34C572-D2E2-6850-5D27-EA913313A4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22BF5E-0756-ECCD-64B1-46BBCD3CF3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585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66.png"/><Relationship Id="rId7" Type="http://schemas.openxmlformats.org/officeDocument/2006/relationships/image" Target="../media/image56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11" Type="http://schemas.openxmlformats.org/officeDocument/2006/relationships/image" Target="../media/image69.png"/><Relationship Id="rId5" Type="http://schemas.openxmlformats.org/officeDocument/2006/relationships/image" Target="../media/image54.png"/><Relationship Id="rId10" Type="http://schemas.openxmlformats.org/officeDocument/2006/relationships/image" Target="../media/image68.png"/><Relationship Id="rId4" Type="http://schemas.openxmlformats.org/officeDocument/2006/relationships/image" Target="../media/image67.png"/><Relationship Id="rId9" Type="http://schemas.openxmlformats.org/officeDocument/2006/relationships/image" Target="../media/image6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8.png"/><Relationship Id="rId4" Type="http://schemas.openxmlformats.org/officeDocument/2006/relationships/image" Target="../media/image7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Relationship Id="rId9" Type="http://schemas.openxmlformats.org/officeDocument/2006/relationships/image" Target="../media/image7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05F24B-BC00-F87C-8448-4C7010AF2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56" y="1759789"/>
            <a:ext cx="5372425" cy="3577358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77D05B2-4BC2-5EE8-1969-602E52A4F7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497" y="1580763"/>
            <a:ext cx="4628699" cy="3696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1AFF8B14-1AD4-AE6C-213D-F933EF4ECCE2}"/>
              </a:ext>
            </a:extLst>
          </p:cNvPr>
          <p:cNvSpPr/>
          <p:nvPr/>
        </p:nvSpPr>
        <p:spPr>
          <a:xfrm>
            <a:off x="4477109" y="3907766"/>
            <a:ext cx="1802921" cy="4399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3838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829D61DD-3DF9-AFD2-63C4-476E8E9FB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48" y="445094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FFAAAE1E-4FAF-33DC-212F-016474A9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0547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6B05DE91-A809-D9F9-C12C-5FFBADA65A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3746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AF1672BC-3475-52EF-56E8-35A883E125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6946" y="44509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7D9695A-A501-0DBE-71EE-D405E70AB751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2.6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AFEE807-80B1-5CE8-2746-095A94AE0A1A}"/>
              </a:ext>
            </a:extLst>
          </p:cNvPr>
          <p:cNvSpPr/>
          <p:nvPr/>
        </p:nvSpPr>
        <p:spPr>
          <a:xfrm>
            <a:off x="9372370" y="1639019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3509009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66BC16A0-7B4C-37AF-4ABF-4675BF14B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1103366"/>
            <a:ext cx="2923767" cy="2148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32CC42E3-89A9-1B28-0F94-F91E1ED27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3217244"/>
            <a:ext cx="2923767" cy="2148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CFE20D59-F43C-ADFA-EA3A-7A8C3F708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7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32D2A3C3-5EC5-E9EF-FE46-E2E32C21F5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6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5B3D9121-F159-0ED0-446A-B3561C5BD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1103366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F54F1E16-04F0-87CD-2C6B-A911D834C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00E7D99-C87D-5636-9F02-5CC78C540C53}"/>
              </a:ext>
            </a:extLst>
          </p:cNvPr>
          <p:cNvSpPr txBox="1"/>
          <p:nvPr/>
        </p:nvSpPr>
        <p:spPr>
          <a:xfrm>
            <a:off x="1333258" y="662923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D68793-8219-5D61-4907-E6352276E9EA}"/>
              </a:ext>
            </a:extLst>
          </p:cNvPr>
          <p:cNvSpPr txBox="1"/>
          <p:nvPr/>
        </p:nvSpPr>
        <p:spPr>
          <a:xfrm>
            <a:off x="4392761" y="649766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E74327-0C43-7AEA-BBB3-A24DA7DB17C0}"/>
              </a:ext>
            </a:extLst>
          </p:cNvPr>
          <p:cNvSpPr txBox="1"/>
          <p:nvPr/>
        </p:nvSpPr>
        <p:spPr>
          <a:xfrm>
            <a:off x="7351620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b25v2</a:t>
            </a:r>
          </a:p>
        </p:txBody>
      </p:sp>
      <p:pic>
        <p:nvPicPr>
          <p:cNvPr id="4110" name="Picture 14">
            <a:extLst>
              <a:ext uri="{FF2B5EF4-FFF2-40B4-BE49-F238E27FC236}">
                <a16:creationId xmlns:a16="http://schemas.microsoft.com/office/drawing/2014/main" id="{A02CBDDB-844F-7BA4-9271-03093D579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2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B23C25-83D3-6331-30BF-BFDDDCEE0F09}"/>
              </a:ext>
            </a:extLst>
          </p:cNvPr>
          <p:cNvSpPr txBox="1"/>
          <p:nvPr/>
        </p:nvSpPr>
        <p:spPr>
          <a:xfrm>
            <a:off x="10186835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b25v3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CE1236B5-C48D-67DD-44B0-CC197D0B6E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1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23196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>
            <a:extLst>
              <a:ext uri="{FF2B5EF4-FFF2-40B4-BE49-F238E27FC236}">
                <a16:creationId xmlns:a16="http://schemas.microsoft.com/office/drawing/2014/main" id="{95D9F524-C3FD-ADC6-E237-0E4F141F2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6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9C7CD196-36BF-5958-6F65-427CF2821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93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B5893A8-A111-7CEC-E0CA-E6FB3B387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971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2E7A85B-FA5A-C71B-2662-C527D510C344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CF23061-ABDD-ED16-84EE-D4ED55093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148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7C57F05-8299-FE38-3E79-ACA1E3853D3D}"/>
              </a:ext>
            </a:extLst>
          </p:cNvPr>
          <p:cNvSpPr/>
          <p:nvPr/>
        </p:nvSpPr>
        <p:spPr>
          <a:xfrm>
            <a:off x="9288571" y="1595887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1ED487-69D3-C97F-A3EF-20E5E444B9E5}"/>
              </a:ext>
            </a:extLst>
          </p:cNvPr>
          <p:cNvSpPr/>
          <p:nvPr/>
        </p:nvSpPr>
        <p:spPr>
          <a:xfrm>
            <a:off x="6647436" y="627157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2460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95DDF7AE-6ED3-BCB8-7F34-99CEBD30A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1470" y="2363032"/>
            <a:ext cx="3392512" cy="2535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A8456F66-E1FA-872A-50C3-03B3C3267C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090" y="2363034"/>
            <a:ext cx="3392509" cy="2535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E1B3939F-AE73-04A9-12C6-2CAE16DDE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045" y="2363032"/>
            <a:ext cx="3392511" cy="2535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273269AE-C65D-1EF6-28FE-C5546F403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68757"/>
            <a:ext cx="3392510" cy="2535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25162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1.50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709582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7577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>
            <a:extLst>
              <a:ext uri="{FF2B5EF4-FFF2-40B4-BE49-F238E27FC236}">
                <a16:creationId xmlns:a16="http://schemas.microsoft.com/office/drawing/2014/main" id="{AB600E3C-63A3-C9FC-F26F-B6FD5C723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08433AB2-2ED0-309E-B1CD-3DBCAAB79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236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F988C09F-DB9F-C7D0-94B5-5A3190E5B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761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CF817409-8204-ECF4-EC22-49971CC54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099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F449F44-388C-155B-BE93-47E3CC0AF1FE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608D7059-C90E-0FDB-A007-2CE269C74E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9"/>
          <a:stretch/>
        </p:blipFill>
        <p:spPr bwMode="auto">
          <a:xfrm>
            <a:off x="5683780" y="2227582"/>
            <a:ext cx="3592984" cy="2023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F9724E8F-6CAD-5C51-2F99-1714692754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541"/>
          <a:stretch/>
        </p:blipFill>
        <p:spPr bwMode="auto">
          <a:xfrm>
            <a:off x="8523586" y="2246043"/>
            <a:ext cx="3514645" cy="2004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0E661DA-2B5B-3E4B-C43C-8799C5662E96}"/>
              </a:ext>
            </a:extLst>
          </p:cNvPr>
          <p:cNvSpPr/>
          <p:nvPr/>
        </p:nvSpPr>
        <p:spPr>
          <a:xfrm>
            <a:off x="6707821" y="2447330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425E09B-147F-AF4B-A51D-22922789E983}"/>
              </a:ext>
            </a:extLst>
          </p:cNvPr>
          <p:cNvSpPr/>
          <p:nvPr/>
        </p:nvSpPr>
        <p:spPr>
          <a:xfrm>
            <a:off x="9234851" y="28380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6427194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7D5B8E63-65AA-9ED5-7FF7-FF4887FACC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956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>
            <a:extLst>
              <a:ext uri="{FF2B5EF4-FFF2-40B4-BE49-F238E27FC236}">
                <a16:creationId xmlns:a16="http://schemas.microsoft.com/office/drawing/2014/main" id="{6C3E0AE0-E070-2F42-B869-4DC4B1CEF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2637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3BF0C717-7C63-5106-78A9-5387E1BF8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318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A465A957-91CF-98C7-EF14-6B3D618A3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8754"/>
            <a:ext cx="3440167" cy="2570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64852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2.00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43543B8-8BAD-816B-9591-B77799AC40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0145" y="3738741"/>
            <a:ext cx="946032" cy="16405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19171" y="5106929"/>
            <a:ext cx="491700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FB05FB-CF17-9A9F-777C-AB54901911C8}"/>
              </a:ext>
            </a:extLst>
          </p:cNvPr>
          <p:cNvSpPr txBox="1"/>
          <p:nvPr/>
        </p:nvSpPr>
        <p:spPr>
          <a:xfrm>
            <a:off x="5512806" y="6405540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v4 = 0.25*b^3</a:t>
            </a:r>
          </a:p>
        </p:txBody>
      </p:sp>
    </p:spTree>
    <p:extLst>
      <p:ext uri="{BB962C8B-B14F-4D97-AF65-F5344CB8AC3E}">
        <p14:creationId xmlns:p14="http://schemas.microsoft.com/office/powerpoint/2010/main" val="15016182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CE8FA2C4-518E-8E56-9E5A-BED328BCF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966" y="310550"/>
            <a:ext cx="3592971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FEB9E6F-3BB8-9A3E-6F7C-10B645C70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692" y="310549"/>
            <a:ext cx="3577442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34F725F-4FFB-7C0F-FC31-25D3F26CE7A6}"/>
              </a:ext>
            </a:extLst>
          </p:cNvPr>
          <p:cNvSpPr/>
          <p:nvPr/>
        </p:nvSpPr>
        <p:spPr>
          <a:xfrm>
            <a:off x="4711734" y="14664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C9F606-6D92-5913-6EF3-ACF907762B51}"/>
              </a:ext>
            </a:extLst>
          </p:cNvPr>
          <p:cNvSpPr/>
          <p:nvPr/>
        </p:nvSpPr>
        <p:spPr>
          <a:xfrm>
            <a:off x="1877029" y="448575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8766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23B4D422-9CE6-946F-B74C-4BD780C5F6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035" y="2135397"/>
            <a:ext cx="3623581" cy="270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9BCB6E3-3CBE-7233-8D02-7772FD8BC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480" y="2135397"/>
            <a:ext cx="3623582" cy="2707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6215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D6AB17BB-D05B-F116-9351-085ABAFCB0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4966" y="139515"/>
            <a:ext cx="7742067" cy="293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78410F5-975F-E0CE-C26E-DCB780F83320}"/>
              </a:ext>
            </a:extLst>
          </p:cNvPr>
          <p:cNvGrpSpPr/>
          <p:nvPr/>
        </p:nvGrpSpPr>
        <p:grpSpPr>
          <a:xfrm>
            <a:off x="1345363" y="3729456"/>
            <a:ext cx="4218677" cy="2809021"/>
            <a:chOff x="4295595" y="3220302"/>
            <a:chExt cx="4218677" cy="2809021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FAE13B70-CC8F-71A2-6148-01C350D48C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5595" y="3220302"/>
              <a:ext cx="4218677" cy="28090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70" name="Picture 22">
              <a:extLst>
                <a:ext uri="{FF2B5EF4-FFF2-40B4-BE49-F238E27FC236}">
                  <a16:creationId xmlns:a16="http://schemas.microsoft.com/office/drawing/2014/main" id="{61F22A51-EBAF-C7DF-F415-0262C563F61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37" r="5640"/>
            <a:stretch/>
          </p:blipFill>
          <p:spPr bwMode="auto">
            <a:xfrm>
              <a:off x="4373591" y="3849332"/>
              <a:ext cx="4080295" cy="1396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D8721960-83C8-997D-EEAF-C9C929AE8B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748465"/>
              </p:ext>
            </p:extLst>
          </p:nvPr>
        </p:nvGraphicFramePr>
        <p:xfrm>
          <a:off x="7059279" y="4100296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1.160000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0.720000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0.608000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0.529032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0B5716A-B764-2351-EC83-64D6DFBA38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7748990"/>
              </p:ext>
            </p:extLst>
          </p:nvPr>
        </p:nvGraphicFramePr>
        <p:xfrm>
          <a:off x="7059280" y="3729456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59864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97099-3CB8-45DB-92E1-D1F8FBC00C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Fine tune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90B737-8910-BE75-DEA8-CE9DF59641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6706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BBC28E2C-6C59-D615-2ED5-F575B7F33E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4859" y="487732"/>
            <a:ext cx="3617923" cy="616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51BBB56-9513-92E7-8528-322615A44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6416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E719E97-E0F2-029D-4ABF-D33559D7C880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2AC10D-031B-DD91-950C-F4DED60D1A7A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c3.0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45C47BA-CB40-37B9-3F30-B47E52512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8115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C5011D5-6A06-7EE7-645A-4551D7008529}"/>
              </a:ext>
            </a:extLst>
          </p:cNvPr>
          <p:cNvSpPr txBox="1"/>
          <p:nvPr/>
        </p:nvSpPr>
        <p:spPr>
          <a:xfrm>
            <a:off x="2125663" y="118399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c3.0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BB995A1-4CDA-8154-A57E-F8F089A22A85}"/>
              </a:ext>
            </a:extLst>
          </p:cNvPr>
          <p:cNvSpPr/>
          <p:nvPr/>
        </p:nvSpPr>
        <p:spPr>
          <a:xfrm>
            <a:off x="7848600" y="52768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2328E6F5-7CD1-6D74-7238-3DF5760C3E5D}"/>
              </a:ext>
            </a:extLst>
          </p:cNvPr>
          <p:cNvSpPr/>
          <p:nvPr/>
        </p:nvSpPr>
        <p:spPr>
          <a:xfrm>
            <a:off x="5078991" y="54673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FFCA2A11-621C-BB1E-B93C-2B22128135DE}"/>
              </a:ext>
            </a:extLst>
          </p:cNvPr>
          <p:cNvSpPr/>
          <p:nvPr/>
        </p:nvSpPr>
        <p:spPr>
          <a:xfrm>
            <a:off x="2276575" y="55721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5D3201-49E1-1B92-EC96-7823B739BC50}"/>
              </a:ext>
            </a:extLst>
          </p:cNvPr>
          <p:cNvSpPr txBox="1"/>
          <p:nvPr/>
        </p:nvSpPr>
        <p:spPr>
          <a:xfrm>
            <a:off x="9994787" y="5110460"/>
            <a:ext cx="213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Norm seems to capture kinked behavior</a:t>
            </a:r>
          </a:p>
        </p:txBody>
      </p:sp>
    </p:spTree>
    <p:extLst>
      <p:ext uri="{BB962C8B-B14F-4D97-AF65-F5344CB8AC3E}">
        <p14:creationId xmlns:p14="http://schemas.microsoft.com/office/powerpoint/2010/main" val="6308707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B70F4173-3BD1-3F1E-6E1D-2C194A67F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749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95EBD8C-DEFB-1D59-6511-653C9C3CD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8896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B8AE727C-F818-3B76-3768-92E5BD46A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43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55640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FE88B0-EBC2-7423-1A6D-B6E3BDE051D2}"/>
              </a:ext>
            </a:extLst>
          </p:cNvPr>
          <p:cNvSpPr txBox="1"/>
          <p:nvPr/>
        </p:nvSpPr>
        <p:spPr>
          <a:xfrm>
            <a:off x="2255307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896C28-0E86-B8E1-75AC-1A8FF68B2F01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4D9C95-0273-D6E1-F877-ECB859436832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1B123F7A-7F68-41FE-1729-47C0D1FE2C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3529" y="603848"/>
            <a:ext cx="3400341" cy="5796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393B2B71-D399-1385-371F-1EE529568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586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1A267AA9-18B6-18C1-6C7A-DBBCAABE8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971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reeform: Shape 4">
            <a:extLst>
              <a:ext uri="{FF2B5EF4-FFF2-40B4-BE49-F238E27FC236}">
                <a16:creationId xmlns:a16="http://schemas.microsoft.com/office/drawing/2014/main" id="{9FA5313A-C871-C5AC-898A-A18A0591DA07}"/>
              </a:ext>
            </a:extLst>
          </p:cNvPr>
          <p:cNvSpPr/>
          <p:nvPr/>
        </p:nvSpPr>
        <p:spPr>
          <a:xfrm>
            <a:off x="7689061" y="51149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4927FA7-A790-2E59-CB73-88CE6D37E3C2}"/>
              </a:ext>
            </a:extLst>
          </p:cNvPr>
          <p:cNvSpPr/>
          <p:nvPr/>
        </p:nvSpPr>
        <p:spPr>
          <a:xfrm>
            <a:off x="5073291" y="5262562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47DE6C3-43D9-8DDF-1686-81509B13F94D}"/>
              </a:ext>
            </a:extLst>
          </p:cNvPr>
          <p:cNvSpPr/>
          <p:nvPr/>
        </p:nvSpPr>
        <p:spPr>
          <a:xfrm>
            <a:off x="2451291" y="5362573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E10617-AC25-CA19-4101-16F5348E09AD}"/>
              </a:ext>
            </a:extLst>
          </p:cNvPr>
          <p:cNvSpPr/>
          <p:nvPr/>
        </p:nvSpPr>
        <p:spPr>
          <a:xfrm>
            <a:off x="7359896" y="487733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3203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0A3B814-A71D-B837-4067-2342C265EC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210" y="2294627"/>
            <a:ext cx="3427348" cy="2561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6CC7141D-3BF7-1230-2CC2-E188CABF7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1558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E20B468A-8315-EF02-D9F1-EECD17039C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8906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81698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C4B7B-7306-7EB3-8134-DD8BE238B9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566986-C320-65F7-1EDC-CBEBFC1B5BE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7718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B88C687F-9544-2CBF-E27C-AA4B8B1E0519}"/>
              </a:ext>
            </a:extLst>
          </p:cNvPr>
          <p:cNvSpPr txBox="1"/>
          <p:nvPr/>
        </p:nvSpPr>
        <p:spPr>
          <a:xfrm>
            <a:off x="11184738" y="1140073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c2.8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2DAD3B-5157-D187-DC03-5F07C01F08B2}"/>
              </a:ext>
            </a:extLst>
          </p:cNvPr>
          <p:cNvSpPr txBox="1"/>
          <p:nvPr/>
        </p:nvSpPr>
        <p:spPr>
          <a:xfrm>
            <a:off x="11184737" y="3224956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00CEEFB-A5B3-A636-E50B-2F04EAE1933F}"/>
              </a:ext>
            </a:extLst>
          </p:cNvPr>
          <p:cNvSpPr txBox="1"/>
          <p:nvPr/>
        </p:nvSpPr>
        <p:spPr>
          <a:xfrm>
            <a:off x="11184737" y="5161657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92B14C-BB5F-64A3-71A5-DC5BEB363A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37808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46BEE8C4-05AF-2F43-A408-2C26019222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892146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FA731AD-7841-95C2-608C-2310938BB1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65"/>
          <a:stretch/>
        </p:blipFill>
        <p:spPr bwMode="auto">
          <a:xfrm>
            <a:off x="5546483" y="724024"/>
            <a:ext cx="3434660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FA16DEA5-63C2-8082-CF40-B0580B9999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47597" y="2661667"/>
            <a:ext cx="3429386" cy="1931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B8998805-C135-EDD3-EC28-4F2C06BA87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92025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>
            <a:extLst>
              <a:ext uri="{FF2B5EF4-FFF2-40B4-BE49-F238E27FC236}">
                <a16:creationId xmlns:a16="http://schemas.microsoft.com/office/drawing/2014/main" id="{2E151B09-BA55-77DC-8634-7D24F63DB9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556480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80E48806-70D5-91A7-BA35-A35216A232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24764" y="4593591"/>
            <a:ext cx="3430269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>
            <a:extLst>
              <a:ext uri="{FF2B5EF4-FFF2-40B4-BE49-F238E27FC236}">
                <a16:creationId xmlns:a16="http://schemas.microsoft.com/office/drawing/2014/main" id="{1ABDADC7-FDF6-E4B7-DE69-63D51B030A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892271" y="4593588"/>
            <a:ext cx="3430270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96189A4A-DDF6-DE74-2677-2E13AE76116F}"/>
              </a:ext>
            </a:extLst>
          </p:cNvPr>
          <p:cNvSpPr/>
          <p:nvPr/>
        </p:nvSpPr>
        <p:spPr>
          <a:xfrm>
            <a:off x="827934" y="1412233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91396EEC-6A14-D126-B838-C2A5227E1DB3}"/>
              </a:ext>
            </a:extLst>
          </p:cNvPr>
          <p:cNvSpPr/>
          <p:nvPr/>
        </p:nvSpPr>
        <p:spPr>
          <a:xfrm>
            <a:off x="3491724" y="1468075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4A3C1C4C-B968-FDD1-CBBC-EB31381B8946}"/>
              </a:ext>
            </a:extLst>
          </p:cNvPr>
          <p:cNvSpPr/>
          <p:nvPr/>
        </p:nvSpPr>
        <p:spPr>
          <a:xfrm>
            <a:off x="6142685" y="144543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DF138A4-3F49-5E13-8935-73A012A7939A}"/>
              </a:ext>
            </a:extLst>
          </p:cNvPr>
          <p:cNvSpPr/>
          <p:nvPr/>
        </p:nvSpPr>
        <p:spPr>
          <a:xfrm>
            <a:off x="827934" y="3374024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1A0ABA87-E31A-4443-B2DE-2D8D92BEF3AA}"/>
              </a:ext>
            </a:extLst>
          </p:cNvPr>
          <p:cNvSpPr/>
          <p:nvPr/>
        </p:nvSpPr>
        <p:spPr>
          <a:xfrm>
            <a:off x="3530964" y="3381570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5AD9BEE5-3E8A-5382-92E6-E4FA46F0E088}"/>
              </a:ext>
            </a:extLst>
          </p:cNvPr>
          <p:cNvSpPr/>
          <p:nvPr/>
        </p:nvSpPr>
        <p:spPr>
          <a:xfrm>
            <a:off x="6160796" y="3417792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C7CABEC1-5749-1169-AEE4-891A0D88AF87}"/>
              </a:ext>
            </a:extLst>
          </p:cNvPr>
          <p:cNvSpPr/>
          <p:nvPr/>
        </p:nvSpPr>
        <p:spPr>
          <a:xfrm>
            <a:off x="809823" y="5329721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59CFC1F1-AF84-453E-659F-A6782D8833C9}"/>
              </a:ext>
            </a:extLst>
          </p:cNvPr>
          <p:cNvSpPr/>
          <p:nvPr/>
        </p:nvSpPr>
        <p:spPr>
          <a:xfrm>
            <a:off x="3500780" y="5346323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C04ACE8-9D08-C7AD-C25F-24B9A789E33D}"/>
              </a:ext>
            </a:extLst>
          </p:cNvPr>
          <p:cNvSpPr txBox="1"/>
          <p:nvPr/>
        </p:nvSpPr>
        <p:spPr>
          <a:xfrm>
            <a:off x="1009308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82D3E36-37AF-02B0-7B79-CBF4124A1478}"/>
              </a:ext>
            </a:extLst>
          </p:cNvPr>
          <p:cNvSpPr txBox="1"/>
          <p:nvPr/>
        </p:nvSpPr>
        <p:spPr>
          <a:xfrm>
            <a:off x="3655741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9259607-012E-689E-F05D-1CA462B6B5C8}"/>
              </a:ext>
            </a:extLst>
          </p:cNvPr>
          <p:cNvSpPr txBox="1"/>
          <p:nvPr/>
        </p:nvSpPr>
        <p:spPr>
          <a:xfrm>
            <a:off x="6302174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AFB8B9B-3E23-A7AF-3E4A-D9CD0144E2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296"/>
          <a:stretch/>
        </p:blipFill>
        <p:spPr bwMode="auto">
          <a:xfrm>
            <a:off x="8324458" y="4650996"/>
            <a:ext cx="2636946" cy="1920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reeform: Shape 1">
            <a:extLst>
              <a:ext uri="{FF2B5EF4-FFF2-40B4-BE49-F238E27FC236}">
                <a16:creationId xmlns:a16="http://schemas.microsoft.com/office/drawing/2014/main" id="{9CCB2AF9-BA3B-0F18-46F3-C341A5B9CDCF}"/>
              </a:ext>
            </a:extLst>
          </p:cNvPr>
          <p:cNvSpPr/>
          <p:nvPr/>
        </p:nvSpPr>
        <p:spPr>
          <a:xfrm>
            <a:off x="8925945" y="5371225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93E8CBC-DF30-9018-D567-6D7A5849A2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5569748" y="4589079"/>
            <a:ext cx="2619071" cy="193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D836EBAC-92F9-578A-2631-7E8B6C254F8D}"/>
              </a:ext>
            </a:extLst>
          </p:cNvPr>
          <p:cNvSpPr/>
          <p:nvPr/>
        </p:nvSpPr>
        <p:spPr>
          <a:xfrm>
            <a:off x="6166833" y="531812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A4D3FD-83CA-6175-6608-F7A0B2ABA6EB}"/>
              </a:ext>
            </a:extLst>
          </p:cNvPr>
          <p:cNvSpPr/>
          <p:nvPr/>
        </p:nvSpPr>
        <p:spPr>
          <a:xfrm>
            <a:off x="5711619" y="4561096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0737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2CB0A9C6-A384-21B4-0EDB-F77DF38B86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013"/>
          <a:stretch/>
        </p:blipFill>
        <p:spPr bwMode="auto">
          <a:xfrm>
            <a:off x="250015" y="684334"/>
            <a:ext cx="2659612" cy="2012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88F0424A-DF84-356C-ECD2-15B5928741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6201015" y="481717"/>
            <a:ext cx="3081358" cy="2278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5D603C78-D7C9-6A79-432B-7C642C21AEAD}"/>
              </a:ext>
            </a:extLst>
          </p:cNvPr>
          <p:cNvGrpSpPr/>
          <p:nvPr/>
        </p:nvGrpSpPr>
        <p:grpSpPr>
          <a:xfrm>
            <a:off x="8755138" y="2895038"/>
            <a:ext cx="3401450" cy="2829254"/>
            <a:chOff x="3305223" y="2446802"/>
            <a:chExt cx="3401450" cy="282925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0E0A42A-BC48-FC59-FB4E-797178DD9542}"/>
                </a:ext>
              </a:extLst>
            </p:cNvPr>
            <p:cNvSpPr txBox="1"/>
            <p:nvPr/>
          </p:nvSpPr>
          <p:spPr>
            <a:xfrm flipH="1">
              <a:off x="3963295" y="2446802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v2.75 c3.20</a:t>
              </a:r>
            </a:p>
          </p:txBody>
        </p: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77041287-014A-04DF-D64D-8CADF4E2686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780"/>
            <a:stretch/>
          </p:blipFill>
          <p:spPr bwMode="auto">
            <a:xfrm>
              <a:off x="3391786" y="2872326"/>
              <a:ext cx="3079750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CC11DA3-4A88-4C2B-1B25-39647E8E2B0F}"/>
                </a:ext>
              </a:extLst>
            </p:cNvPr>
            <p:cNvSpPr/>
            <p:nvPr/>
          </p:nvSpPr>
          <p:spPr>
            <a:xfrm>
              <a:off x="3305223" y="2872326"/>
              <a:ext cx="3401450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35D8D38-0342-C1C8-D4A8-E957274C006A}"/>
              </a:ext>
            </a:extLst>
          </p:cNvPr>
          <p:cNvGrpSpPr/>
          <p:nvPr/>
        </p:nvGrpSpPr>
        <p:grpSpPr>
          <a:xfrm>
            <a:off x="3212118" y="2917212"/>
            <a:ext cx="3214862" cy="2807080"/>
            <a:chOff x="8886778" y="2482097"/>
            <a:chExt cx="3214862" cy="2807080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EBB209FB-E692-46A7-30D8-0271AC5A8FB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7296"/>
            <a:stretch/>
          </p:blipFill>
          <p:spPr bwMode="auto">
            <a:xfrm>
              <a:off x="8886778" y="2885447"/>
              <a:ext cx="3128299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1386A06-ECC8-DD15-74E5-56C4EC537E9E}"/>
                </a:ext>
              </a:extLst>
            </p:cNvPr>
            <p:cNvSpPr/>
            <p:nvPr/>
          </p:nvSpPr>
          <p:spPr>
            <a:xfrm>
              <a:off x="8886778" y="2885447"/>
              <a:ext cx="3214862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45C0C9A-5A2A-0404-AB77-665A6FCE86F4}"/>
                </a:ext>
              </a:extLst>
            </p:cNvPr>
            <p:cNvSpPr txBox="1"/>
            <p:nvPr/>
          </p:nvSpPr>
          <p:spPr>
            <a:xfrm flipH="1">
              <a:off x="9557273" y="2482097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v2.70 c3.20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677649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EAD89-C975-68B0-52DE-DEF6871319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NFH fitting (from NFL best fit)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A479ED-0D19-7967-83F6-175C013651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0637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C1DD9438-2888-11B2-164A-6027FC3A3D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8957778" y="2584230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8569A9B-975B-B844-91D0-E0C4CB6931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8911978" y="292025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3F8F493-725E-F4ED-0007-09FFFC54FE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459127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8732F59-FA1A-DBD2-0BD9-9988FE1F81DD}"/>
              </a:ext>
            </a:extLst>
          </p:cNvPr>
          <p:cNvSpPr txBox="1"/>
          <p:nvPr/>
        </p:nvSpPr>
        <p:spPr>
          <a:xfrm>
            <a:off x="-188774" y="7541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c3.2, th2.5e-02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3DA130-F67A-97FE-D8CA-9B5756C848EF}"/>
              </a:ext>
            </a:extLst>
          </p:cNvPr>
          <p:cNvSpPr txBox="1"/>
          <p:nvPr/>
        </p:nvSpPr>
        <p:spPr>
          <a:xfrm>
            <a:off x="2887982" y="80205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v2.00,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A83DD5-1B58-D61C-CDDC-6C2D00DBE03B}"/>
              </a:ext>
            </a:extLst>
          </p:cNvPr>
          <p:cNvSpPr txBox="1"/>
          <p:nvPr/>
        </p:nvSpPr>
        <p:spPr>
          <a:xfrm>
            <a:off x="8911978" y="-96487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v0.50, c3.2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7B9634-48C7-E863-2F3F-7FE77F146A5E}"/>
              </a:ext>
            </a:extLst>
          </p:cNvPr>
          <p:cNvSpPr txBox="1"/>
          <p:nvPr/>
        </p:nvSpPr>
        <p:spPr>
          <a:xfrm>
            <a:off x="5901477" y="8500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v1.00, c3.2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A2E95015-CF0C-9A0F-5A4D-19A959E3A3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0" y="444742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DBFD4C-E00B-F48E-227E-9BC115FE05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451"/>
          <a:stretch/>
        </p:blipFill>
        <p:spPr bwMode="auto">
          <a:xfrm>
            <a:off x="3171350" y="459127"/>
            <a:ext cx="3079750" cy="2232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21F45E7-22A1-9C6A-934F-CD342C3A3CBF}"/>
              </a:ext>
            </a:extLst>
          </p:cNvPr>
          <p:cNvSpPr/>
          <p:nvPr/>
        </p:nvSpPr>
        <p:spPr>
          <a:xfrm>
            <a:off x="9126925" y="272844"/>
            <a:ext cx="2956403" cy="4880293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8606DC8-5048-998C-F34D-B66DDC5A1D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2DE5D8A7-D4A2-7628-0B34-EC57FFF18E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3171350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B24A6E7F-7EF0-4316-727A-0E38712AD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9705" y="4838699"/>
            <a:ext cx="2792023" cy="2086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77135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AEB0D217-DFD4-BAE9-57B8-5A105FAEF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38" y="241540"/>
            <a:ext cx="7562882" cy="2865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4EAD3E12-111C-0949-7AFD-15999CACDB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6338420"/>
              </p:ext>
            </p:extLst>
          </p:nvPr>
        </p:nvGraphicFramePr>
        <p:xfrm>
          <a:off x="7869983" y="612380"/>
          <a:ext cx="4218678" cy="338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w/ Henderson </a:t>
                      </a:r>
                      <a:r>
                        <a:rPr lang="en-US" sz="1400" dirty="0" err="1"/>
                        <a:t>Hasselbalch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0.001103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0.922581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[31 62]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-0.386873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0.703226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 93]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-0.290146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0.967742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[93 496]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0.037164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1.098759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[496 527]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-0.064533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0.819355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7661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[527 620]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0.010682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0.756989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89208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[620 647]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-0.103326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0.696296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0983109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AAFA9D3-495F-DD20-9309-8B649B999A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8730318"/>
              </p:ext>
            </p:extLst>
          </p:nvPr>
        </p:nvGraphicFramePr>
        <p:xfrm>
          <a:off x="7869984" y="241540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FE1C349F-06A1-5411-C5BA-93E5C78F5DEB}"/>
              </a:ext>
            </a:extLst>
          </p:cNvPr>
          <p:cNvGrpSpPr/>
          <p:nvPr/>
        </p:nvGrpSpPr>
        <p:grpSpPr>
          <a:xfrm>
            <a:off x="337791" y="4219180"/>
            <a:ext cx="11516417" cy="2165326"/>
            <a:chOff x="396815" y="4224676"/>
            <a:chExt cx="10748513" cy="2020944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01CDF035-3A23-7915-9156-28527B1631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815" y="4224676"/>
              <a:ext cx="10748513" cy="2020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82F42843-CADF-2B4E-53B2-5B613FFC23B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13" r="4449"/>
            <a:stretch/>
          </p:blipFill>
          <p:spPr bwMode="auto">
            <a:xfrm>
              <a:off x="483079" y="4726072"/>
              <a:ext cx="10662249" cy="941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719488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B7FE5-4BAB-E554-F8AB-780FC1D97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82E0F2-EA6E-609B-6454-1114CEC567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B, and v will be different for L and H</a:t>
            </a:r>
          </a:p>
          <a:p>
            <a:pPr lvl="1"/>
            <a:r>
              <a:rPr lang="en-US" dirty="0"/>
              <a:t>Chi should be same</a:t>
            </a:r>
          </a:p>
          <a:p>
            <a:r>
              <a:rPr lang="en-US" dirty="0"/>
              <a:t>Match pure L and H first, then mix</a:t>
            </a:r>
          </a:p>
          <a:p>
            <a:r>
              <a:rPr lang="en-US" dirty="0"/>
              <a:t>SCFT Purpose: </a:t>
            </a:r>
          </a:p>
          <a:p>
            <a:pPr lvl="1"/>
            <a:r>
              <a:rPr lang="en-US" dirty="0"/>
              <a:t>Additional information of underlying protein organization</a:t>
            </a:r>
          </a:p>
          <a:p>
            <a:pPr lvl="2"/>
            <a:r>
              <a:rPr lang="en-US" dirty="0"/>
              <a:t>Possible underlying conformational change driven by Cs</a:t>
            </a:r>
          </a:p>
        </p:txBody>
      </p:sp>
    </p:spTree>
    <p:extLst>
      <p:ext uri="{BB962C8B-B14F-4D97-AF65-F5344CB8AC3E}">
        <p14:creationId xmlns:p14="http://schemas.microsoft.com/office/powerpoint/2010/main" val="28863731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FB1F5BA-492E-D103-5D04-B8F0532D4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B13F05-FA5B-88F9-BCBF-A886D892BA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0.75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AB6F59-98A7-96F4-12D2-524F11E33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CF72C8C-3FCC-34E5-DAA2-C90CA8BAB091}"/>
              </a:ext>
            </a:extLst>
          </p:cNvPr>
          <p:cNvSpPr/>
          <p:nvPr/>
        </p:nvSpPr>
        <p:spPr>
          <a:xfrm>
            <a:off x="4370717" y="413205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7256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>
            <a:extLst>
              <a:ext uri="{FF2B5EF4-FFF2-40B4-BE49-F238E27FC236}">
                <a16:creationId xmlns:a16="http://schemas.microsoft.com/office/drawing/2014/main" id="{46E2B02E-8466-6123-7304-9DD8B6947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2">
            <a:extLst>
              <a:ext uri="{FF2B5EF4-FFF2-40B4-BE49-F238E27FC236}">
                <a16:creationId xmlns:a16="http://schemas.microsoft.com/office/drawing/2014/main" id="{69578E70-0BDA-D419-6A88-26D6DE537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1789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4">
            <a:extLst>
              <a:ext uri="{FF2B5EF4-FFF2-40B4-BE49-F238E27FC236}">
                <a16:creationId xmlns:a16="http://schemas.microsoft.com/office/drawing/2014/main" id="{A7459870-3D6F-4C91-5711-90EEA6AF33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4315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6">
            <a:extLst>
              <a:ext uri="{FF2B5EF4-FFF2-40B4-BE49-F238E27FC236}">
                <a16:creationId xmlns:a16="http://schemas.microsoft.com/office/drawing/2014/main" id="{3D450364-9690-EF11-1198-DA8FD613A1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0099" y="48684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1818BC3-A198-43AB-A966-3A40380D12F9}"/>
              </a:ext>
            </a:extLst>
          </p:cNvPr>
          <p:cNvSpPr/>
          <p:nvPr/>
        </p:nvSpPr>
        <p:spPr>
          <a:xfrm>
            <a:off x="8814669" y="574824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E8870EB-C376-CDAE-2BFC-5F3A3087E3FD}"/>
              </a:ext>
            </a:extLst>
          </p:cNvPr>
          <p:cNvSpPr/>
          <p:nvPr/>
        </p:nvSpPr>
        <p:spPr>
          <a:xfrm>
            <a:off x="6033005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6770781-E4FB-551F-D095-4744E0E9BB57}"/>
              </a:ext>
            </a:extLst>
          </p:cNvPr>
          <p:cNvSpPr/>
          <p:nvPr/>
        </p:nvSpPr>
        <p:spPr>
          <a:xfrm>
            <a:off x="3195997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FE9D1E3-0234-4CFD-5CA6-7990F49AAFDF}"/>
              </a:ext>
            </a:extLst>
          </p:cNvPr>
          <p:cNvSpPr/>
          <p:nvPr/>
        </p:nvSpPr>
        <p:spPr>
          <a:xfrm>
            <a:off x="8814669" y="212227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69E7E15-62AB-2A94-54EF-11BD173137BE}"/>
              </a:ext>
            </a:extLst>
          </p:cNvPr>
          <p:cNvSpPr/>
          <p:nvPr/>
        </p:nvSpPr>
        <p:spPr>
          <a:xfrm>
            <a:off x="6058884" y="212227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7664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340508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729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EAA56864-1312-D458-3A5A-CBBF3E084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" y="367457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429AE6FD-50A6-5A15-4C63-00F504779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3641" y="367456"/>
            <a:ext cx="3607236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4D00349-C801-C374-7F46-EBF6235ECF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4406" y="367455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0380A6-5B54-8E43-1EC9-51DE75EA4E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172" y="367454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8D13198-04AC-1B8A-5828-C97D0D1A94DC}"/>
              </a:ext>
            </a:extLst>
          </p:cNvPr>
          <p:cNvSpPr/>
          <p:nvPr/>
        </p:nvSpPr>
        <p:spPr>
          <a:xfrm>
            <a:off x="8647982" y="561749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9464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1.25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51980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0399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3355</TotalTime>
  <Words>279</Words>
  <Application>Microsoft Office PowerPoint</Application>
  <PresentationFormat>Widescreen</PresentationFormat>
  <Paragraphs>93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Approach</vt:lpstr>
      <vt:lpstr>b = 0.75</vt:lpstr>
      <vt:lpstr>PowerPoint Presentation</vt:lpstr>
      <vt:lpstr>b = 1.0</vt:lpstr>
      <vt:lpstr>PowerPoint Presentation</vt:lpstr>
      <vt:lpstr>b = 1.25</vt:lpstr>
      <vt:lpstr>PowerPoint Presentation</vt:lpstr>
      <vt:lpstr>PowerPoint Presentation</vt:lpstr>
      <vt:lpstr>PowerPoint Presentation</vt:lpstr>
      <vt:lpstr>PowerPoint Presentation</vt:lpstr>
      <vt:lpstr>b = 1.50</vt:lpstr>
      <vt:lpstr>PowerPoint Presentation</vt:lpstr>
      <vt:lpstr>PowerPoint Presentation</vt:lpstr>
      <vt:lpstr>b = 2.00</vt:lpstr>
      <vt:lpstr>PowerPoint Presentation</vt:lpstr>
      <vt:lpstr>PowerPoint Presentation</vt:lpstr>
      <vt:lpstr>Fine tune</vt:lpstr>
      <vt:lpstr>PowerPoint Presentation</vt:lpstr>
      <vt:lpstr>PowerPoint Presentation</vt:lpstr>
      <vt:lpstr>PowerPoint Presentation</vt:lpstr>
      <vt:lpstr>PowerPoint Presentation</vt:lpstr>
      <vt:lpstr>Summary</vt:lpstr>
      <vt:lpstr>PowerPoint Presentation</vt:lpstr>
      <vt:lpstr>PowerPoint Presentation</vt:lpstr>
      <vt:lpstr>NFH fitting (from NFL best fit)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60</cp:revision>
  <dcterms:created xsi:type="dcterms:W3CDTF">2022-07-26T19:04:22Z</dcterms:created>
  <dcterms:modified xsi:type="dcterms:W3CDTF">2023-01-18T01:52:33Z</dcterms:modified>
</cp:coreProperties>
</file>